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4000" cy="30276000"/>
  <p:notesSz cx="30276000" cy="2138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0000" y="720000"/>
            <a:ext cx="19944000" cy="3960000"/>
          </a:xfrm>
          <a:prstGeom prst="rect">
            <a:avLst/>
          </a:prstGeom>
          <a:solidFill>
            <a:srgbClr val="2E6B3A"/>
          </a:solidFill>
          <a:ln w="12700">
            <a:solidFill>
              <a:srgbClr val="2E6B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512000" y="1902240"/>
            <a:ext cx="1595520" cy="159552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276480" y="1902240"/>
            <a:ext cx="1595520" cy="159552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99520" y="1036800"/>
            <a:ext cx="13584960" cy="21780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3899520" y="3214800"/>
            <a:ext cx="13584960" cy="11880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20000" y="5220000"/>
            <a:ext cx="11319000" cy="647700"/>
          </a:xfrm>
          <a:prstGeom prst="rect">
            <a:avLst/>
          </a:prstGeom>
          <a:solidFill>
            <a:srgbClr val="2E6B3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area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20000" y="6096300"/>
            <a:ext cx="11319000" cy="7777095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map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579000" y="5220000"/>
            <a:ext cx="8085000" cy="647700"/>
          </a:xfrm>
          <a:prstGeom prst="rect">
            <a:avLst/>
          </a:prstGeom>
          <a:solidFill>
            <a:srgbClr val="2E6B3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2579000" y="6096300"/>
            <a:ext cx="8085000" cy="328839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22 pt. Replace this with short sentences or bullet points. Keep each section under about 100 words so visitors can read it from a few feet away.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2579000" y="9708698"/>
            <a:ext cx="8085000" cy="647700"/>
          </a:xfrm>
          <a:prstGeom prst="rect">
            <a:avLst/>
          </a:prstGeom>
          <a:solidFill>
            <a:srgbClr val="2E6B3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2579000" y="10584998"/>
            <a:ext cx="8085000" cy="3288398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22 pt. Replace this with short sentences or bullet points. Keep each section under about 100 words so visitors can read it from a few feet away.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20000" y="14413395"/>
            <a:ext cx="9702000" cy="647700"/>
          </a:xfrm>
          <a:prstGeom prst="rect">
            <a:avLst/>
          </a:prstGeom>
          <a:solidFill>
            <a:srgbClr val="2E6B3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720000" y="15289695"/>
            <a:ext cx="9702000" cy="8858770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Species richness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962000" y="14413395"/>
            <a:ext cx="9702000" cy="9735070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 over time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20000" y="24688465"/>
            <a:ext cx="11319000" cy="4867535"/>
          </a:xfrm>
          <a:prstGeom prst="rect">
            <a:avLst/>
          </a:prstGeom>
          <a:solidFill>
            <a:srgbClr val="E9F3EA"/>
          </a:solidFill>
          <a:ln w="38100">
            <a:solidFill>
              <a:srgbClr val="2E6B3A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E6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Conservation implications</a:t>
            </a:r>
            <a:endParaRPr lang="en-US" sz="30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2579000" y="24688465"/>
            <a:ext cx="8085000" cy="647700"/>
          </a:xfrm>
          <a:prstGeom prst="rect">
            <a:avLst/>
          </a:prstGeom>
          <a:solidFill>
            <a:srgbClr val="2E6B3A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2579000" y="25564765"/>
            <a:ext cx="8085000" cy="3991235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A1 portrait field study scientific poster template</dc:title>
  <dc:subject>PptxGenJS Presentation</dc:subject>
  <dc:creator>ConceptViz</dc:creator>
  <cp:lastModifiedBy>ConceptViz</cp:lastModifiedBy>
  <cp:revision>1</cp:revision>
  <dcterms:created xsi:type="dcterms:W3CDTF">2026-10-09T10:19:57Z</dcterms:created>
  <dcterms:modified xsi:type="dcterms:W3CDTF">2026-10-09T10:19:57Z</dcterms:modified>
</cp:coreProperties>
</file>