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6000" cy="42804000"/>
  <p:notesSz cx="42804000" cy="30276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0000" y="900000"/>
            <a:ext cx="28476000" cy="5400000"/>
          </a:xfrm>
          <a:prstGeom prst="rect">
            <a:avLst/>
          </a:prstGeom>
          <a:solidFill>
            <a:srgbClr val="4B2A7B"/>
          </a:solidFill>
          <a:ln w="12700">
            <a:solidFill>
              <a:srgbClr val="4B2A7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980000" y="2460960"/>
            <a:ext cx="2278080" cy="227808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26017920" y="2460960"/>
            <a:ext cx="2278080" cy="227808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338080" y="1332000"/>
            <a:ext cx="19599840" cy="29700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Poster Title Goes Here in One or Two Lines</a:t>
            </a:r>
            <a:endParaRPr lang="en-US" sz="7200" dirty="0"/>
          </a:p>
        </p:txBody>
      </p:sp>
      <p:sp>
        <p:nvSpPr>
          <p:cNvPr id="6" name="Text 4"/>
          <p:cNvSpPr/>
          <p:nvPr/>
        </p:nvSpPr>
        <p:spPr>
          <a:xfrm>
            <a:off x="5338080" y="4302000"/>
            <a:ext cx="19599840" cy="16200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One¹, Author Two², Author Three¹  ·  ¹Department, University  ·  ²Institute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900000" y="7020000"/>
            <a:ext cx="28476000" cy="777240"/>
          </a:xfrm>
          <a:prstGeom prst="rect">
            <a:avLst/>
          </a:prstGeom>
          <a:solidFill>
            <a:srgbClr val="4B2A7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900000" y="8025840"/>
            <a:ext cx="28476000" cy="3706436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24 pt. Replace this with short sentences or bullet points. Keep each section under about 100 words so visitors can read it from a few feet away.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00000" y="12452276"/>
            <a:ext cx="13878000" cy="777240"/>
          </a:xfrm>
          <a:prstGeom prst="rect">
            <a:avLst/>
          </a:prstGeom>
          <a:solidFill>
            <a:srgbClr val="4B2A7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900000" y="13458116"/>
            <a:ext cx="13878000" cy="6141091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24 pt. Replace this with short sentences or bullet points. Keep each section under about 100 words so visitors can read it from a few feet away.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00000" y="20031207"/>
            <a:ext cx="13878000" cy="777240"/>
          </a:xfrm>
          <a:prstGeom prst="rect">
            <a:avLst/>
          </a:prstGeom>
          <a:solidFill>
            <a:srgbClr val="4B2A7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Synthesis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900000" y="21037047"/>
            <a:ext cx="13878000" cy="9204061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Reaction scheme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00000" y="30673108"/>
            <a:ext cx="13878000" cy="777240"/>
          </a:xfrm>
          <a:prstGeom prst="rect">
            <a:avLst/>
          </a:prstGeom>
          <a:solidFill>
            <a:srgbClr val="4B2A7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Characterization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900000" y="31678948"/>
            <a:ext cx="13878000" cy="10225052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XRD / NMR / SEM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498000" y="12452276"/>
            <a:ext cx="13878000" cy="777240"/>
          </a:xfrm>
          <a:prstGeom prst="rect">
            <a:avLst/>
          </a:prstGeom>
          <a:solidFill>
            <a:srgbClr val="4B2A7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15498000" y="13458116"/>
            <a:ext cx="13878000" cy="10465011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plot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18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498000" y="24355126"/>
          <a:ext cx="13878000" cy="6256828"/>
        </p:xfrm>
        <a:graphic>
          <a:graphicData uri="http://schemas.openxmlformats.org/drawingml/2006/table">
            <a:tbl>
              <a:tblPr/>
              <a:tblGrid>
                <a:gridCol w="3469500"/>
                <a:gridCol w="3469500"/>
                <a:gridCol w="3469500"/>
                <a:gridCol w="3469500"/>
              </a:tblGrid>
              <a:tr h="15642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4B2A7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Measure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4B2A7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 A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4B2A7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 B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4B2A7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 value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7"/>
                    </a:solidFill>
                  </a:tcPr>
                </a:tc>
              </a:tr>
              <a:tr h="15642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1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2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2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20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3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15498000" y="31043954"/>
            <a:ext cx="13878000" cy="5735425"/>
          </a:xfrm>
          <a:prstGeom prst="rect">
            <a:avLst/>
          </a:prstGeom>
          <a:solidFill>
            <a:srgbClr val="F0EBF7"/>
          </a:solidFill>
          <a:ln w="38100">
            <a:solidFill>
              <a:srgbClr val="4B2A7B"/>
            </a:solidFill>
          </a:ln>
        </p:spPr>
        <p:txBody>
          <a:bodyPr wrap="square" lIns="228600" tIns="228600" rIns="228600" bIns="228600" rtlCol="0" anchor="ctr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4B2A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36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take-home messages a visitor should remember.</a:t>
            </a:r>
            <a:endParaRPr lang="en-US" sz="3600" dirty="0"/>
          </a:p>
        </p:txBody>
      </p:sp>
      <p:sp>
        <p:nvSpPr>
          <p:cNvPr id="19" name="Text 16"/>
          <p:cNvSpPr/>
          <p:nvPr/>
        </p:nvSpPr>
        <p:spPr>
          <a:xfrm>
            <a:off x="15498000" y="37211379"/>
            <a:ext cx="13878000" cy="777240"/>
          </a:xfrm>
          <a:prstGeom prst="rect">
            <a:avLst/>
          </a:prstGeom>
          <a:solidFill>
            <a:srgbClr val="4B2A7B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600" dirty="0"/>
          </a:p>
        </p:txBody>
      </p:sp>
      <p:sp>
        <p:nvSpPr>
          <p:cNvPr id="20" name="Text 17"/>
          <p:cNvSpPr/>
          <p:nvPr/>
        </p:nvSpPr>
        <p:spPr>
          <a:xfrm>
            <a:off x="15498000" y="38217219"/>
            <a:ext cx="13878000" cy="3686781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A, Author B. Title of the paper. Journal. 2025;12:34-56.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C. Title of the paper. Journal. 2024;8:1-9.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name@university.edu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A0 portrait, two columns scientific poster template</dc:title>
  <dc:subject>PptxGenJS Presentation</dc:subject>
  <dc:creator>ConceptViz</dc:creator>
  <cp:lastModifiedBy>ConceptViz</cp:lastModifiedBy>
  <cp:revision>1</cp:revision>
  <dcterms:created xsi:type="dcterms:W3CDTF">2026-10-09T10:19:56Z</dcterms:created>
  <dcterms:modified xsi:type="dcterms:W3CDTF">2026-10-09T10:19:56Z</dcterms:modified>
</cp:coreProperties>
</file>