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2918400" cy="43891200"/>
  <p:notesSz cx="43891200" cy="329184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31089600" cy="5943600"/>
          </a:xfrm>
          <a:prstGeom prst="rect">
            <a:avLst/>
          </a:prstGeom>
          <a:solidFill>
            <a:srgbClr val="0E6E6E"/>
          </a:solidFill>
          <a:ln w="12700">
            <a:solidFill>
              <a:srgbClr val="0E6E6E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2103120" y="2642616"/>
            <a:ext cx="2487168" cy="2487168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8328112" y="2642616"/>
            <a:ext cx="2487168" cy="2487168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779008" y="1389888"/>
            <a:ext cx="21360384" cy="32689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Poster Title Goes Here in One or Two Lines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5779008" y="4658868"/>
            <a:ext cx="21360384" cy="17830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 One¹, Author Two², Author Three¹  ·  ¹Department, University  ·  ²Institute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914400" y="7680960"/>
            <a:ext cx="15133320" cy="949960"/>
          </a:xfrm>
          <a:prstGeom prst="rect">
            <a:avLst/>
          </a:prstGeom>
          <a:solidFill>
            <a:srgbClr val="0E6E6E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Background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914400" y="8859520"/>
            <a:ext cx="15133320" cy="686816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9" name="Text 7"/>
          <p:cNvSpPr/>
          <p:nvPr/>
        </p:nvSpPr>
        <p:spPr>
          <a:xfrm>
            <a:off x="16870680" y="7680960"/>
            <a:ext cx="15133320" cy="949960"/>
          </a:xfrm>
          <a:prstGeom prst="rect">
            <a:avLst/>
          </a:prstGeom>
          <a:solidFill>
            <a:srgbClr val="0E6E6E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</a:t>
            </a:r>
            <a:endParaRPr lang="en-US" sz="4400" dirty="0"/>
          </a:p>
        </p:txBody>
      </p:sp>
      <p:sp>
        <p:nvSpPr>
          <p:cNvPr id="10" name="Text 8"/>
          <p:cNvSpPr/>
          <p:nvPr/>
        </p:nvSpPr>
        <p:spPr>
          <a:xfrm>
            <a:off x="16870680" y="8859520"/>
            <a:ext cx="15133320" cy="686816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11" name="Text 9"/>
          <p:cNvSpPr/>
          <p:nvPr/>
        </p:nvSpPr>
        <p:spPr>
          <a:xfrm>
            <a:off x="914400" y="16550640"/>
            <a:ext cx="15133320" cy="949960"/>
          </a:xfrm>
          <a:prstGeom prst="rect">
            <a:avLst/>
          </a:prstGeom>
          <a:solidFill>
            <a:srgbClr val="0E6E6E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400" dirty="0"/>
          </a:p>
        </p:txBody>
      </p:sp>
      <p:sp>
        <p:nvSpPr>
          <p:cNvPr id="12" name="Text 10"/>
          <p:cNvSpPr/>
          <p:nvPr/>
        </p:nvSpPr>
        <p:spPr>
          <a:xfrm>
            <a:off x="914400" y="17729200"/>
            <a:ext cx="15133320" cy="17109440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Participant flow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16870680" y="16550640"/>
            <a:ext cx="15133320" cy="949960"/>
          </a:xfrm>
          <a:prstGeom prst="rect">
            <a:avLst/>
          </a:prstGeom>
          <a:solidFill>
            <a:srgbClr val="0E6E6E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44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6870680" y="17729200"/>
          <a:ext cx="15133320" cy="6729984"/>
        </p:xfrm>
        <a:graphic>
          <a:graphicData uri="http://schemas.openxmlformats.org/drawingml/2006/table">
            <a:tbl>
              <a:tblPr/>
              <a:tblGrid>
                <a:gridCol w="3783330"/>
                <a:gridCol w="3783330"/>
                <a:gridCol w="3783330"/>
                <a:gridCol w="3783330"/>
              </a:tblGrid>
              <a:tr h="16824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Measure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Group A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Group B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0E6E6E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 value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3F2"/>
                    </a:solidFill>
                  </a:tcPr>
                </a:tc>
              </a:tr>
              <a:tr h="16824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1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4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2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2496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3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5" name="Text 12"/>
          <p:cNvSpPr/>
          <p:nvPr/>
        </p:nvSpPr>
        <p:spPr>
          <a:xfrm>
            <a:off x="16870680" y="24952960"/>
            <a:ext cx="15133320" cy="9885680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Outcome figure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sp>
        <p:nvSpPr>
          <p:cNvPr id="16" name="Text 13"/>
          <p:cNvSpPr/>
          <p:nvPr/>
        </p:nvSpPr>
        <p:spPr>
          <a:xfrm>
            <a:off x="914400" y="35661600"/>
            <a:ext cx="19673316" cy="7315200"/>
          </a:xfrm>
          <a:prstGeom prst="rect">
            <a:avLst/>
          </a:prstGeom>
          <a:solidFill>
            <a:srgbClr val="E5F3F2"/>
          </a:solidFill>
          <a:ln w="38100">
            <a:solidFill>
              <a:srgbClr val="0E6E6E"/>
            </a:solidFill>
          </a:ln>
        </p:spPr>
        <p:txBody>
          <a:bodyPr wrap="square" lIns="228600" tIns="228600" rIns="228600" bIns="228600" rtlCol="0" anchor="ctr">
            <a:normAutofit/>
          </a:bodyPr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0E6E6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Conclusions</a:t>
            </a:r>
            <a:endParaRPr lang="en-US" sz="4400" dirty="0"/>
          </a:p>
          <a:p>
            <a:pPr algn="ctr"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take-home messages a visitor should remember.</a:t>
            </a:r>
            <a:endParaRPr lang="en-US" sz="4400" dirty="0"/>
          </a:p>
        </p:txBody>
      </p:sp>
      <p:sp>
        <p:nvSpPr>
          <p:cNvPr id="17" name="Text 14"/>
          <p:cNvSpPr/>
          <p:nvPr/>
        </p:nvSpPr>
        <p:spPr>
          <a:xfrm>
            <a:off x="21410676" y="35661600"/>
            <a:ext cx="10593324" cy="949960"/>
          </a:xfrm>
          <a:prstGeom prst="rect">
            <a:avLst/>
          </a:prstGeom>
          <a:solidFill>
            <a:srgbClr val="0E6E6E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 and disclosures</a:t>
            </a:r>
            <a:endParaRPr lang="en-US" sz="4400" dirty="0"/>
          </a:p>
        </p:txBody>
      </p:sp>
      <p:sp>
        <p:nvSpPr>
          <p:cNvPr id="18" name="Text 15"/>
          <p:cNvSpPr/>
          <p:nvPr/>
        </p:nvSpPr>
        <p:spPr>
          <a:xfrm>
            <a:off x="21410676" y="36840160"/>
            <a:ext cx="10593324" cy="6136640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A, Author B. Title of the paper. Journal. 2025;12:34-56.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C. Title of the paper. Journal. 2024;8:1-9.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name@university.edu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Clinical study, portrait scientific poster template</dc:title>
  <dc:subject>PptxGenJS Presentation</dc:subject>
  <dc:creator>ConceptViz</dc:creator>
  <cp:lastModifiedBy>ConceptViz</cp:lastModifiedBy>
  <cp:revision>1</cp:revision>
  <dcterms:created xsi:type="dcterms:W3CDTF">2026-10-09T10:19:56Z</dcterms:created>
  <dcterms:modified xsi:type="dcterms:W3CDTF">2026-10-09T10:19:56Z</dcterms:modified>
</cp:coreProperties>
</file>