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42062400" cy="54864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011680" y="2011680"/>
            <a:ext cx="3291840" cy="329184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8587680" y="2011680"/>
            <a:ext cx="3291840" cy="329184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400800" y="1353312"/>
            <a:ext cx="31089600" cy="3017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Poster Title Goes Here in One or Two Lines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6400800" y="4370832"/>
            <a:ext cx="31089600" cy="1645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One¹, Author Two², Author Three¹  ·  ¹Department, University  ·  ²Institute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914400" y="7223760"/>
            <a:ext cx="13472160" cy="949960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914400" y="8402320"/>
            <a:ext cx="13472160" cy="7025815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914400" y="15921911"/>
            <a:ext cx="13472160" cy="949960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914400" y="17100471"/>
            <a:ext cx="13472160" cy="3744065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914400" y="21338312"/>
            <a:ext cx="13472160" cy="949960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914400" y="22516872"/>
            <a:ext cx="13472160" cy="9487128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 diagram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209520" y="7223760"/>
            <a:ext cx="13472160" cy="949960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15209520" y="8402320"/>
            <a:ext cx="13472160" cy="10717784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5209520" y="19613880"/>
            <a:ext cx="13472160" cy="8723986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2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209520" y="28831642"/>
            <a:ext cx="13472160" cy="3172358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29504640" y="7223760"/>
            <a:ext cx="13472160" cy="949960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 (cont.)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29504640" y="8402320"/>
            <a:ext cx="13472160" cy="6855548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3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29504640" y="15751644"/>
            <a:ext cx="13472160" cy="949960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400" dirty="0"/>
          </a:p>
        </p:txBody>
      </p:sp>
      <p:sp>
        <p:nvSpPr>
          <p:cNvPr id="20" name="Text 18"/>
          <p:cNvSpPr/>
          <p:nvPr/>
        </p:nvSpPr>
        <p:spPr>
          <a:xfrm>
            <a:off x="29504640" y="16930204"/>
            <a:ext cx="13472160" cy="5248726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29504640" y="22672706"/>
            <a:ext cx="13472160" cy="4820465"/>
          </a:xfrm>
          <a:prstGeom prst="rect">
            <a:avLst/>
          </a:prstGeom>
          <a:solidFill>
            <a:srgbClr val="E8F0F8"/>
          </a:solidFill>
          <a:ln w="38100">
            <a:solidFill>
              <a:srgbClr val="1F4E79"/>
            </a:solidFill>
          </a:ln>
        </p:spPr>
        <p:txBody>
          <a:bodyPr wrap="square" lIns="228600" tIns="228600" rIns="228600" bIns="228600" rtlCol="0" anchor="ctr">
            <a:normAutofit/>
          </a:bodyPr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4400" dirty="0"/>
          </a:p>
          <a:p>
            <a:pPr algn="ctr"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take-home messages a visitor should remember.</a:t>
            </a:r>
            <a:endParaRPr lang="en-US" sz="4400" dirty="0"/>
          </a:p>
        </p:txBody>
      </p:sp>
      <p:sp>
        <p:nvSpPr>
          <p:cNvPr id="22" name="Text 20"/>
          <p:cNvSpPr/>
          <p:nvPr/>
        </p:nvSpPr>
        <p:spPr>
          <a:xfrm>
            <a:off x="29504640" y="27986946"/>
            <a:ext cx="13472160" cy="949960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400" dirty="0"/>
          </a:p>
        </p:txBody>
      </p:sp>
      <p:sp>
        <p:nvSpPr>
          <p:cNvPr id="23" name="Text 21"/>
          <p:cNvSpPr/>
          <p:nvPr/>
        </p:nvSpPr>
        <p:spPr>
          <a:xfrm>
            <a:off x="29504640" y="29165506"/>
            <a:ext cx="13472160" cy="2838494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A, Author B. Title of the paper. Journal. 2025;12:34-56.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C. Title of the paper. Journal. 2024;8:1-9.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name@university.edu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 three-column scientific poster template</dc:title>
  <dc:subject>PptxGenJS Presentation</dc:subject>
  <dc:creator>ConceptViz</dc:creator>
  <cp:lastModifiedBy>ConceptViz</cp:lastModifiedBy>
  <cp:revision>1</cp:revision>
  <dcterms:created xsi:type="dcterms:W3CDTF">2026-10-09T10:19:56Z</dcterms:created>
  <dcterms:modified xsi:type="dcterms:W3CDTF">2026-10-09T10:19:56Z</dcterms:modified>
</cp:coreProperties>
</file>