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32918400"/>
  <p:notesSz cx="329184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914400"/>
            <a:ext cx="42062400" cy="4572000"/>
          </a:xfrm>
          <a:prstGeom prst="rect">
            <a:avLst/>
          </a:prstGeom>
          <a:solidFill>
            <a:srgbClr val="2F3E8F"/>
          </a:solidFill>
          <a:ln w="12700">
            <a:solidFill>
              <a:srgbClr val="2F3E8F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1828800" y="1828800"/>
            <a:ext cx="2743200" cy="2743200"/>
          </a:xfrm>
          <a:prstGeom prst="rect">
            <a:avLst/>
          </a:prstGeom>
          <a:noFill/>
          <a:ln w="25400">
            <a:solidFill>
              <a:srgbClr val="FFFFFF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39319200" y="1828800"/>
            <a:ext cx="2743200" cy="2743200"/>
          </a:xfrm>
          <a:prstGeom prst="rect">
            <a:avLst/>
          </a:prstGeom>
          <a:noFill/>
          <a:ln w="25400">
            <a:solidFill>
              <a:srgbClr val="FFFFFF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5486400" y="1280160"/>
            <a:ext cx="32918400" cy="2514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8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Poster Title Goes Here in One or Two Lines</a:t>
            </a:r>
            <a:endParaRPr lang="en-US" sz="8800" dirty="0"/>
          </a:p>
        </p:txBody>
      </p:sp>
      <p:sp>
        <p:nvSpPr>
          <p:cNvPr id="6" name="Text 4"/>
          <p:cNvSpPr/>
          <p:nvPr/>
        </p:nvSpPr>
        <p:spPr>
          <a:xfrm>
            <a:off x="5486400" y="3794760"/>
            <a:ext cx="32918400" cy="137160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ctr" indent="0" marL="0"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Author One¹, Author Two², Author Three¹  ·  ¹Department, University  ·  ²Institute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914400" y="6309360"/>
            <a:ext cx="42062400" cy="3161334"/>
          </a:xfrm>
          <a:prstGeom prst="rect">
            <a:avLst/>
          </a:prstGeom>
          <a:solidFill>
            <a:srgbClr val="ECEFFA"/>
          </a:solidFill>
          <a:ln w="38100">
            <a:solidFill>
              <a:srgbClr val="2F3E8F"/>
            </a:solidFill>
          </a:ln>
        </p:spPr>
        <p:txBody>
          <a:bodyPr wrap="square" lIns="228600" tIns="228600" rIns="228600" bIns="228600" rtlCol="0" anchor="ctr">
            <a:normAutofit/>
          </a:bodyPr>
          <a:lstStyle/>
          <a:p>
            <a:pPr algn="ctr" indent="0" marL="0">
              <a:buNone/>
            </a:pPr>
            <a:r>
              <a:rPr lang="en-US" sz="4400" b="1" dirty="0">
                <a:solidFill>
                  <a:srgbClr val="2F3E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contribution</a:t>
            </a:r>
            <a:endParaRPr lang="en-US" sz="4400" dirty="0"/>
          </a:p>
          <a:p>
            <a:pPr algn="ctr" indent="0" marL="0">
              <a:buNone/>
            </a:pPr>
            <a:r>
              <a:rPr lang="en-US" sz="2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Two or three take-home messages a visitor should remember.</a:t>
            </a:r>
            <a:endParaRPr lang="en-US" sz="4400" dirty="0"/>
          </a:p>
        </p:txBody>
      </p:sp>
      <p:sp>
        <p:nvSpPr>
          <p:cNvPr id="8" name="Text 6"/>
          <p:cNvSpPr/>
          <p:nvPr/>
        </p:nvSpPr>
        <p:spPr>
          <a:xfrm>
            <a:off x="914400" y="10293654"/>
            <a:ext cx="27492960" cy="949960"/>
          </a:xfrm>
          <a:prstGeom prst="rect">
            <a:avLst/>
          </a:prstGeom>
          <a:solidFill>
            <a:srgbClr val="2F3E8F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914400" y="11472214"/>
            <a:ext cx="27492960" cy="10111919"/>
          </a:xfrm>
          <a:prstGeom prst="rect">
            <a:avLst/>
          </a:prstGeom>
          <a:solidFill>
            <a:srgbClr val="F8FAFC"/>
          </a:solidFill>
          <a:ln w="25400">
            <a:solidFill>
              <a:srgbClr val="94A3B8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Architecture diagram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&gt; Pictures, then delete this box</a:t>
            </a:r>
            <a:endParaRPr lang="en-US" sz="2200" dirty="0"/>
          </a:p>
        </p:txBody>
      </p:sp>
      <p:sp>
        <p:nvSpPr>
          <p:cNvPr id="10" name="Text 8"/>
          <p:cNvSpPr/>
          <p:nvPr/>
        </p:nvSpPr>
        <p:spPr>
          <a:xfrm>
            <a:off x="29230320" y="10293654"/>
            <a:ext cx="13746480" cy="949960"/>
          </a:xfrm>
          <a:prstGeom prst="rect">
            <a:avLst/>
          </a:prstGeom>
          <a:solidFill>
            <a:srgbClr val="2F3E8F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</a:t>
            </a:r>
            <a:endParaRPr lang="en-US" sz="4400" dirty="0"/>
          </a:p>
        </p:txBody>
      </p:sp>
      <p:sp>
        <p:nvSpPr>
          <p:cNvPr id="11" name="Text 9"/>
          <p:cNvSpPr/>
          <p:nvPr/>
        </p:nvSpPr>
        <p:spPr>
          <a:xfrm>
            <a:off x="29230320" y="11472214"/>
            <a:ext cx="13746480" cy="4579682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text at 28 pt. Replace this with short sentences or bullet points. Keep each section under about 100 words so visitors can read it from a few feet away.</a:t>
            </a:r>
            <a:endParaRPr lang="en-US" sz="2800" dirty="0"/>
          </a:p>
        </p:txBody>
      </p:sp>
      <p:sp>
        <p:nvSpPr>
          <p:cNvPr id="12" name="Text 10"/>
          <p:cNvSpPr/>
          <p:nvPr/>
        </p:nvSpPr>
        <p:spPr>
          <a:xfrm>
            <a:off x="29230320" y="16545672"/>
            <a:ext cx="13746480" cy="949960"/>
          </a:xfrm>
          <a:prstGeom prst="rect">
            <a:avLst/>
          </a:prstGeom>
          <a:solidFill>
            <a:srgbClr val="2F3E8F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Dataset</a:t>
            </a:r>
            <a:endParaRPr lang="en-US" sz="4400" dirty="0"/>
          </a:p>
        </p:txBody>
      </p:sp>
      <p:sp>
        <p:nvSpPr>
          <p:cNvPr id="13" name="Text 11"/>
          <p:cNvSpPr/>
          <p:nvPr/>
        </p:nvSpPr>
        <p:spPr>
          <a:xfrm>
            <a:off x="29230320" y="17724232"/>
            <a:ext cx="13746480" cy="3859901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t">
            <a:normAutofit/>
          </a:bodyPr>
          <a:lstStyle/>
          <a:p>
            <a:pPr indent="0" marL="0">
              <a:buNone/>
            </a:pPr>
            <a:r>
              <a:rPr lang="en-US" sz="28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text at 28 pt. Replace this with short sentences or bullet points. Keep each section under about 100 words so visitors can read it from a few feet away.</a:t>
            </a:r>
            <a:endParaRPr lang="en-US" sz="2800" dirty="0"/>
          </a:p>
        </p:txBody>
      </p:sp>
      <p:sp>
        <p:nvSpPr>
          <p:cNvPr id="14" name="Text 12"/>
          <p:cNvSpPr/>
          <p:nvPr/>
        </p:nvSpPr>
        <p:spPr>
          <a:xfrm>
            <a:off x="914400" y="22407093"/>
            <a:ext cx="13472160" cy="949960"/>
          </a:xfrm>
          <a:prstGeom prst="rect">
            <a:avLst/>
          </a:prstGeom>
          <a:solidFill>
            <a:srgbClr val="2F3E8F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Benchmarks</a:t>
            </a:r>
            <a:endParaRPr lang="en-US" sz="4400" dirty="0"/>
          </a:p>
        </p:txBody>
      </p:sp>
      <p:graphicFrame>
        <p:nvGraphicFramePr>
          <p:cNvPr id="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914400" y="23585653"/>
          <a:ext cx="13472160" cy="8418347"/>
        </p:xfrm>
        <a:graphic>
          <a:graphicData uri="http://schemas.openxmlformats.org/drawingml/2006/table">
            <a:tbl>
              <a:tblPr/>
              <a:tblGrid>
                <a:gridCol w="3368040"/>
                <a:gridCol w="3368040"/>
                <a:gridCol w="3368040"/>
                <a:gridCol w="3368040"/>
              </a:tblGrid>
              <a:tr h="210458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2F3E8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Measure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F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2F3E8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Group A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F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2F3E8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Group B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FF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2F3E8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p value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CEFFA"/>
                    </a:solidFill>
                  </a:tcPr>
                </a:tc>
              </a:tr>
              <a:tr h="210458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Row 1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458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Row 2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04587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Row 3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dirty="0">
                          <a:solidFill>
                            <a:srgbClr val="333333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-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BD5E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6" name="Text 13"/>
          <p:cNvSpPr/>
          <p:nvPr/>
        </p:nvSpPr>
        <p:spPr>
          <a:xfrm>
            <a:off x="15209520" y="22407093"/>
            <a:ext cx="13472160" cy="949960"/>
          </a:xfrm>
          <a:prstGeom prst="rect">
            <a:avLst/>
          </a:prstGeom>
          <a:solidFill>
            <a:srgbClr val="2F3E8F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Ablation</a:t>
            </a:r>
            <a:endParaRPr lang="en-US" sz="4400" dirty="0"/>
          </a:p>
        </p:txBody>
      </p:sp>
      <p:sp>
        <p:nvSpPr>
          <p:cNvPr id="17" name="Text 14"/>
          <p:cNvSpPr/>
          <p:nvPr/>
        </p:nvSpPr>
        <p:spPr>
          <a:xfrm>
            <a:off x="15209520" y="23585653"/>
            <a:ext cx="13472160" cy="8418347"/>
          </a:xfrm>
          <a:prstGeom prst="rect">
            <a:avLst/>
          </a:prstGeom>
          <a:solidFill>
            <a:srgbClr val="F8FAFC"/>
          </a:solidFill>
          <a:ln w="25400">
            <a:solidFill>
              <a:srgbClr val="94A3B8"/>
            </a:solidFill>
            <a:prstDash val="dash"/>
          </a:ln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Bar chart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64748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Insert &gt; Pictures, then delete this box</a:t>
            </a:r>
            <a:endParaRPr lang="en-US" sz="2200" dirty="0"/>
          </a:p>
        </p:txBody>
      </p:sp>
      <p:sp>
        <p:nvSpPr>
          <p:cNvPr id="18" name="Text 15"/>
          <p:cNvSpPr/>
          <p:nvPr/>
        </p:nvSpPr>
        <p:spPr>
          <a:xfrm>
            <a:off x="29504640" y="22407093"/>
            <a:ext cx="13472160" cy="949960"/>
          </a:xfrm>
          <a:prstGeom prst="rect">
            <a:avLst/>
          </a:prstGeom>
          <a:solidFill>
            <a:srgbClr val="2F3E8F"/>
          </a:solidFill>
          <a:ln/>
        </p:spPr>
        <p:txBody>
          <a:bodyPr wrap="square" lIns="152400" tIns="152400" rIns="152400" bIns="15240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Limitations and links</a:t>
            </a:r>
            <a:endParaRPr lang="en-US" sz="4400" dirty="0"/>
          </a:p>
        </p:txBody>
      </p:sp>
      <p:sp>
        <p:nvSpPr>
          <p:cNvPr id="19" name="Text 16"/>
          <p:cNvSpPr/>
          <p:nvPr/>
        </p:nvSpPr>
        <p:spPr>
          <a:xfrm>
            <a:off x="29504640" y="23585653"/>
            <a:ext cx="13472160" cy="8418347"/>
          </a:xfrm>
          <a:prstGeom prst="rect">
            <a:avLst/>
          </a:prstGeom>
          <a:noFill/>
          <a:ln/>
        </p:spPr>
        <p:txBody>
          <a:bodyPr wrap="square" lIns="127000" tIns="127000" rIns="127000" bIns="127000" rtlCol="0" anchor="t">
            <a:normAutofit/>
          </a:bodyPr>
          <a:lstStyle/>
          <a:p>
            <a:pPr indent="0" marL="0">
              <a:buNone/>
            </a:pPr>
            <a:r>
              <a:rPr lang="en-US" sz="2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A, Author B. Title of the paper. Journal. 2025;12:34-56.</a:t>
            </a: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C. Title of the paper. Journal. 2024;8:1-9.</a:t>
            </a:r>
            <a:endParaRPr lang="en-US" sz="2200" dirty="0"/>
          </a:p>
          <a:p>
            <a:pPr indent="0" marL="0">
              <a:buNone/>
            </a:pPr>
            <a:endParaRPr lang="en-US" sz="2200" dirty="0"/>
          </a:p>
          <a:p>
            <a:pPr indent="0" marL="0">
              <a:buNone/>
            </a:pPr>
            <a:r>
              <a:rPr lang="en-US" sz="2200" dirty="0">
                <a:solidFill>
                  <a:srgbClr val="33333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Contact: name@university.edu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Results-first grid scientific poster template</dc:title>
  <dc:subject>PptxGenJS Presentation</dc:subject>
  <dc:creator>ConceptViz</dc:creator>
  <cp:lastModifiedBy>ConceptViz</cp:lastModifiedBy>
  <cp:revision>1</cp:revision>
  <dcterms:created xsi:type="dcterms:W3CDTF">2026-10-09T10:19:56Z</dcterms:created>
  <dcterms:modified xsi:type="dcterms:W3CDTF">2026-10-09T10:19:56Z</dcterms:modified>
</cp:coreProperties>
</file>