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32918400"/>
  <p:notesSz cx="329184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914400"/>
            <a:ext cx="42062400" cy="4114800"/>
          </a:xfrm>
          <a:prstGeom prst="rect">
            <a:avLst/>
          </a:prstGeom>
          <a:solidFill>
            <a:srgbClr val="B4532A"/>
          </a:solidFill>
          <a:ln w="12700">
            <a:solidFill>
              <a:srgbClr val="B453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737360" y="1737360"/>
            <a:ext cx="2468880" cy="2468880"/>
          </a:xfrm>
          <a:prstGeom prst="rect">
            <a:avLst/>
          </a:prstGeom>
          <a:noFill/>
          <a:ln w="25400">
            <a:solidFill>
              <a:srgbClr val="FFFFFF"/>
            </a:solidFill>
            <a:prstDash val="dash"/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Logo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39684960" y="1737360"/>
            <a:ext cx="2468880" cy="2468880"/>
          </a:xfrm>
          <a:prstGeom prst="rect">
            <a:avLst/>
          </a:prstGeom>
          <a:noFill/>
          <a:ln w="25400">
            <a:solidFill>
              <a:srgbClr val="FFFFFF"/>
            </a:solidFill>
            <a:prstDash val="dash"/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Logo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0" y="1243584"/>
            <a:ext cx="33832800" cy="226314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8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Poster Title Goes Here in One or Two Lines</a:t>
            </a:r>
            <a:endParaRPr lang="en-US" sz="8800" dirty="0"/>
          </a:p>
        </p:txBody>
      </p:sp>
      <p:sp>
        <p:nvSpPr>
          <p:cNvPr id="6" name="Text 4"/>
          <p:cNvSpPr/>
          <p:nvPr/>
        </p:nvSpPr>
        <p:spPr>
          <a:xfrm>
            <a:off x="5029200" y="3506724"/>
            <a:ext cx="33832800" cy="123444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Author One¹, Author Two², Author Three¹  ·  ¹Department, University  ·  ²Institute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914400" y="5852160"/>
            <a:ext cx="10104120" cy="949960"/>
          </a:xfrm>
          <a:prstGeom prst="rect">
            <a:avLst/>
          </a:prstGeom>
          <a:solidFill>
            <a:srgbClr val="B4532A"/>
          </a:solidFill>
          <a:ln/>
        </p:spPr>
        <p:txBody>
          <a:bodyPr wrap="square" lIns="152400" tIns="152400" rIns="152400" bIns="15240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914400" y="7030720"/>
            <a:ext cx="10104120" cy="8500012"/>
          </a:xfrm>
          <a:prstGeom prst="rect">
            <a:avLst/>
          </a:prstGeom>
          <a:noFill/>
          <a:ln/>
        </p:spPr>
        <p:txBody>
          <a:bodyPr wrap="square" lIns="127000" tIns="127000" rIns="127000" bIns="12700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Body text at 28 pt. Replace this with short sentences or bullet points. Keep each section under about 100 words so visitors can read it from a few feet away.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914400" y="16024508"/>
            <a:ext cx="10104120" cy="949960"/>
          </a:xfrm>
          <a:prstGeom prst="rect">
            <a:avLst/>
          </a:prstGeom>
          <a:solidFill>
            <a:srgbClr val="B4532A"/>
          </a:solidFill>
          <a:ln/>
        </p:spPr>
        <p:txBody>
          <a:bodyPr wrap="square" lIns="152400" tIns="152400" rIns="152400" bIns="15240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400" dirty="0"/>
          </a:p>
        </p:txBody>
      </p:sp>
      <p:sp>
        <p:nvSpPr>
          <p:cNvPr id="10" name="Text 8"/>
          <p:cNvSpPr/>
          <p:nvPr/>
        </p:nvSpPr>
        <p:spPr>
          <a:xfrm>
            <a:off x="914400" y="17203068"/>
            <a:ext cx="10104120" cy="8500012"/>
          </a:xfrm>
          <a:prstGeom prst="rect">
            <a:avLst/>
          </a:prstGeom>
          <a:noFill/>
          <a:ln/>
        </p:spPr>
        <p:txBody>
          <a:bodyPr wrap="square" lIns="127000" tIns="127000" rIns="127000" bIns="12700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Body text at 28 pt. Replace this with short sentences or bullet points. Keep each section under about 100 words so visitors can read it from a few feet away.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914400" y="26196857"/>
            <a:ext cx="10104120" cy="949960"/>
          </a:xfrm>
          <a:prstGeom prst="rect">
            <a:avLst/>
          </a:prstGeom>
          <a:solidFill>
            <a:srgbClr val="B4532A"/>
          </a:solidFill>
          <a:ln/>
        </p:spPr>
        <p:txBody>
          <a:bodyPr wrap="square" lIns="152400" tIns="152400" rIns="152400" bIns="15240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Participants</a:t>
            </a:r>
            <a:endParaRPr lang="en-US" sz="4400" dirty="0"/>
          </a:p>
        </p:txBody>
      </p:sp>
      <p:sp>
        <p:nvSpPr>
          <p:cNvPr id="12" name="Text 10"/>
          <p:cNvSpPr/>
          <p:nvPr/>
        </p:nvSpPr>
        <p:spPr>
          <a:xfrm>
            <a:off x="914400" y="27375417"/>
            <a:ext cx="10104120" cy="4628583"/>
          </a:xfrm>
          <a:prstGeom prst="rect">
            <a:avLst/>
          </a:prstGeom>
          <a:noFill/>
          <a:ln/>
        </p:spPr>
        <p:txBody>
          <a:bodyPr wrap="square" lIns="127000" tIns="127000" rIns="127000" bIns="12700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Body text at 28 pt. Replace this with short sentences or bullet points. Keep each section under about 100 words so visitors can read it from a few feet away.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11841480" y="5852160"/>
            <a:ext cx="20208240" cy="14254480"/>
          </a:xfrm>
          <a:prstGeom prst="rect">
            <a:avLst/>
          </a:prstGeom>
          <a:solidFill>
            <a:srgbClr val="FBEFE8"/>
          </a:solidFill>
          <a:ln w="38100">
            <a:solidFill>
              <a:srgbClr val="B4532A"/>
            </a:solidFill>
          </a:ln>
        </p:spPr>
        <p:txBody>
          <a:bodyPr wrap="square" lIns="228600" tIns="228600" rIns="228600" bIns="228600" rtlCol="0" anchor="ctr">
            <a:normAutofit/>
          </a:bodyPr>
          <a:lstStyle/>
          <a:p>
            <a:pPr algn="ctr" indent="0" marL="0">
              <a:buNone/>
            </a:pPr>
            <a:r>
              <a:rPr lang="en-US" sz="8800" b="1" dirty="0">
                <a:solidFill>
                  <a:srgbClr val="B453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finding</a:t>
            </a:r>
            <a:endParaRPr lang="en-US" sz="8800" dirty="0"/>
          </a:p>
          <a:p>
            <a:pPr algn="ctr" indent="0" marL="0">
              <a:buNone/>
            </a:pPr>
            <a:r>
              <a:rPr lang="en-US" sz="44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main finding here in one plain-language sentence.</a:t>
            </a:r>
            <a:endParaRPr lang="en-US" sz="8800" dirty="0"/>
          </a:p>
        </p:txBody>
      </p:sp>
      <p:sp>
        <p:nvSpPr>
          <p:cNvPr id="14" name="Text 12"/>
          <p:cNvSpPr/>
          <p:nvPr/>
        </p:nvSpPr>
        <p:spPr>
          <a:xfrm>
            <a:off x="11841480" y="20600416"/>
            <a:ext cx="20208240" cy="11403584"/>
          </a:xfrm>
          <a:prstGeom prst="rect">
            <a:avLst/>
          </a:prstGeom>
          <a:solidFill>
            <a:srgbClr val="F8FAFC"/>
          </a:solidFill>
          <a:ln w="25400">
            <a:solidFill>
              <a:srgbClr val="94A3B8"/>
            </a:solidFill>
            <a:prstDash val="dash"/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figure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Insert &gt; Pictures, then delete this box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32872680" y="5852160"/>
            <a:ext cx="10104120" cy="949960"/>
          </a:xfrm>
          <a:prstGeom prst="rect">
            <a:avLst/>
          </a:prstGeom>
          <a:solidFill>
            <a:srgbClr val="B4532A"/>
          </a:solidFill>
          <a:ln/>
        </p:spPr>
        <p:txBody>
          <a:bodyPr wrap="square" lIns="152400" tIns="152400" rIns="152400" bIns="15240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Extra results</a:t>
            </a:r>
            <a:endParaRPr lang="en-US" sz="4400" dirty="0"/>
          </a:p>
        </p:txBody>
      </p:sp>
      <p:sp>
        <p:nvSpPr>
          <p:cNvPr id="16" name="Text 14"/>
          <p:cNvSpPr/>
          <p:nvPr/>
        </p:nvSpPr>
        <p:spPr>
          <a:xfrm>
            <a:off x="32872680" y="7030720"/>
            <a:ext cx="10104120" cy="9762435"/>
          </a:xfrm>
          <a:prstGeom prst="rect">
            <a:avLst/>
          </a:prstGeom>
          <a:solidFill>
            <a:srgbClr val="F8FAFC"/>
          </a:solidFill>
          <a:ln w="25400">
            <a:solidFill>
              <a:srgbClr val="94A3B8"/>
            </a:solidFill>
            <a:prstDash val="dash"/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Insert &gt; Pictures, then delete this box</a:t>
            </a:r>
            <a:endParaRPr lang="en-US" sz="2200" dirty="0"/>
          </a:p>
        </p:txBody>
      </p:sp>
      <p:graphicFrame>
        <p:nvGraphicFramePr>
          <p:cNvPr id="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2872680" y="17286931"/>
          <a:ext cx="10104120" cy="7658696"/>
        </p:xfrm>
        <a:graphic>
          <a:graphicData uri="http://schemas.openxmlformats.org/drawingml/2006/table">
            <a:tbl>
              <a:tblPr/>
              <a:tblGrid>
                <a:gridCol w="2526030"/>
                <a:gridCol w="2526030"/>
                <a:gridCol w="2526030"/>
                <a:gridCol w="2526030"/>
              </a:tblGrid>
              <a:tr h="191467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B453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Measure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FE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B453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Group A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FE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B453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Group B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FE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B453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 value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FE8"/>
                    </a:solidFill>
                  </a:tcPr>
                </a:tc>
              </a:tr>
              <a:tr h="191467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Row 1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467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Row 2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467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Row 3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" name="Text 15"/>
          <p:cNvSpPr/>
          <p:nvPr/>
        </p:nvSpPr>
        <p:spPr>
          <a:xfrm>
            <a:off x="32872680" y="25439403"/>
            <a:ext cx="10104120" cy="949960"/>
          </a:xfrm>
          <a:prstGeom prst="rect">
            <a:avLst/>
          </a:prstGeom>
          <a:solidFill>
            <a:srgbClr val="B4532A"/>
          </a:solidFill>
          <a:ln/>
        </p:spPr>
        <p:txBody>
          <a:bodyPr wrap="square" lIns="152400" tIns="152400" rIns="152400" bIns="15240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400" dirty="0"/>
          </a:p>
        </p:txBody>
      </p:sp>
      <p:sp>
        <p:nvSpPr>
          <p:cNvPr id="19" name="Text 16"/>
          <p:cNvSpPr/>
          <p:nvPr/>
        </p:nvSpPr>
        <p:spPr>
          <a:xfrm>
            <a:off x="32872680" y="26617963"/>
            <a:ext cx="10104120" cy="5386037"/>
          </a:xfrm>
          <a:prstGeom prst="rect">
            <a:avLst/>
          </a:prstGeom>
          <a:noFill/>
          <a:ln/>
        </p:spPr>
        <p:txBody>
          <a:bodyPr wrap="square" lIns="127000" tIns="127000" rIns="127000" bIns="127000" rtlCol="0" anchor="t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A, Author B. Title of the paper. Journal. 2025;12:34-56.</a:t>
            </a: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C. Title of the paper. Journal. 2024;8:1-9.</a:t>
            </a:r>
            <a:endParaRPr lang="en-US" sz="2200" dirty="0"/>
          </a:p>
          <a:p>
            <a:pPr indent="0" marL="0">
              <a:buNone/>
            </a:pP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Contact: name@university.edu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Billboard (main finding in the center) scientific poster template</dc:title>
  <dc:subject>PptxGenJS Presentation</dc:subject>
  <dc:creator>ConceptViz</dc:creator>
  <cp:lastModifiedBy>ConceptViz</cp:lastModifiedBy>
  <cp:revision>1</cp:revision>
  <dcterms:created xsi:type="dcterms:W3CDTF">2026-10-09T10:19:56Z</dcterms:created>
  <dcterms:modified xsi:type="dcterms:W3CDTF">2026-10-09T10:19:56Z</dcterms:modified>
</cp:coreProperties>
</file>