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85800"/>
            <a:ext cx="31546800" cy="3657600"/>
          </a:xfrm>
          <a:prstGeom prst="rect">
            <a:avLst/>
          </a:prstGeom>
          <a:solidFill>
            <a:srgbClr val="8C1D40"/>
          </a:solidFill>
          <a:ln w="12700">
            <a:solidFill>
              <a:srgbClr val="8C1D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7320" y="1417320"/>
            <a:ext cx="2194560" cy="219456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9306520" y="1417320"/>
            <a:ext cx="2194560" cy="219456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343400" y="978408"/>
            <a:ext cx="24231600" cy="2011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Poster Title Goes Here in One or Two Lines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4343400" y="2990088"/>
            <a:ext cx="242316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One¹, Author Two², Author Three¹  ·  ¹Department, University  ·  ²Institute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85800" y="4892040"/>
            <a:ext cx="9227127" cy="647700"/>
          </a:xfrm>
          <a:prstGeom prst="rect">
            <a:avLst/>
          </a:prstGeom>
          <a:solidFill>
            <a:srgbClr val="8C1D40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question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5800" y="5768340"/>
            <a:ext cx="9227127" cy="572782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22 pt. Replace this with short sentences or bullet points. Keep each section under about 100 words so visitors can read it from a few feet away.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85800" y="11825344"/>
            <a:ext cx="9227127" cy="647700"/>
          </a:xfrm>
          <a:prstGeom prst="rect">
            <a:avLst/>
          </a:prstGeom>
          <a:solidFill>
            <a:srgbClr val="8C1D40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685800" y="12701644"/>
            <a:ext cx="9227127" cy="855815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22 pt. Replace this with short sentences or bullet points. Keep each section under about 100 words so visitors can read it from a few feet away.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461567" y="4892040"/>
            <a:ext cx="11995265" cy="647700"/>
          </a:xfrm>
          <a:prstGeom prst="rect">
            <a:avLst/>
          </a:prstGeom>
          <a:solidFill>
            <a:srgbClr val="8C1D40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10461567" y="5768340"/>
            <a:ext cx="11995265" cy="15491460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figure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3005473" y="4892040"/>
            <a:ext cx="9227127" cy="6981952"/>
          </a:xfrm>
          <a:prstGeom prst="rect">
            <a:avLst/>
          </a:prstGeom>
          <a:solidFill>
            <a:srgbClr val="F8E9EE"/>
          </a:solidFill>
          <a:ln w="38100">
            <a:solidFill>
              <a:srgbClr val="8C1D40"/>
            </a:solidFill>
          </a:ln>
        </p:spPr>
        <p:txBody>
          <a:bodyPr wrap="square" lIns="228600" tIns="228600" rIns="228600" bIns="2286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C1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0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take-home messages a visitor should remember.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23005473" y="12203176"/>
            <a:ext cx="9227127" cy="647700"/>
          </a:xfrm>
          <a:prstGeom prst="rect">
            <a:avLst/>
          </a:prstGeom>
          <a:solidFill>
            <a:srgbClr val="8C1D40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23005473" y="13079476"/>
            <a:ext cx="9227127" cy="348742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22 pt. Replace this with short sentences or bullet points. Keep each section under about 100 words so visitors can read it from a few feet away.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3005473" y="16896080"/>
            <a:ext cx="9227127" cy="647700"/>
          </a:xfrm>
          <a:prstGeom prst="rect">
            <a:avLst/>
          </a:prstGeom>
          <a:solidFill>
            <a:srgbClr val="8C1D40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23005473" y="17772380"/>
            <a:ext cx="9227127" cy="348742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A, Author B. Title of the paper. Journal. 2025;12:34-56.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C. Title of the paper. Journal. 2024;8:1-9.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name@university.edu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Compact symposium poster scientific poster template</dc:title>
  <dc:subject>PptxGenJS Presentation</dc:subject>
  <dc:creator>ConceptViz</dc:creator>
  <cp:lastModifiedBy>ConceptViz</cp:lastModifiedBy>
  <cp:revision>1</cp:revision>
  <dcterms:created xsi:type="dcterms:W3CDTF">2026-10-09T10:19:57Z</dcterms:created>
  <dcterms:modified xsi:type="dcterms:W3CDTF">2026-10-09T10:19:57Z</dcterms:modified>
</cp:coreProperties>
</file>