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1430000" cy="11430000"/>
  <p:notesSz cx="11430000" cy="1143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size: 1200 x 1200 px (12.5 x 12.5 in at 96 dpi), an exact square. Keep this size.
Export: File &gt; Export &gt; Change File Type &gt; PNG (Windows exports at 96 dpi, which gives exactly 1200 x 1200 px). For a 300 dpi file you can export larger as long as the result is an exact square, then resize to 1200 x 1200 px.
Cell Press asks for a single-panel square with a clear start and end, sparse labels and no data. Delete the title text if your journal does not want one, and keep only the labels you need.
Test it: shrink the exported image to about 200 px. If you cannot read a label, make it bigger or delete it.
Check the current rules on your journal's page before you submit.
Free template from ConceptViz (conceptviz.app/blog/graphical-abstract-template). Edit, recolor and reuse it for your own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342900"/>
            <a:ext cx="10287000" cy="9525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Title: state your key finding in one or two lines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428750" y="1428750"/>
            <a:ext cx="8572500" cy="1905000"/>
          </a:xfrm>
          <a:prstGeom prst="roundRect">
            <a:avLst>
              <a:gd name="adj" fmla="val 576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581150" y="1428750"/>
            <a:ext cx="8267700" cy="19050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28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matters, in one line. Add a sketch or icon here.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29250" y="3409950"/>
            <a:ext cx="571500" cy="609600"/>
          </a:xfrm>
          <a:prstGeom prst="downArrow">
            <a:avLst/>
          </a:prstGeom>
          <a:solidFill>
            <a:srgbClr val="475569"/>
          </a:solidFill>
          <a:ln w="6350">
            <a:solidFill>
              <a:srgbClr val="4755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714750" y="4095750"/>
            <a:ext cx="4000500" cy="4000500"/>
          </a:xfrm>
          <a:prstGeom prst="ellipse">
            <a:avLst/>
          </a:prstGeom>
          <a:solidFill>
            <a:srgbClr val="E2E8F0"/>
          </a:solidFill>
          <a:ln w="38100">
            <a:solidFill>
              <a:srgbClr val="47556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91000" y="4762500"/>
            <a:ext cx="3048000" cy="26670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finding</a:t>
            </a:r>
            <a:endParaRPr lang="en-US" sz="3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result to remember, in a few words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29250" y="8172450"/>
            <a:ext cx="571500" cy="609600"/>
          </a:xfrm>
          <a:prstGeom prst="upArrow">
            <a:avLst/>
          </a:prstGeom>
          <a:solidFill>
            <a:srgbClr val="475569"/>
          </a:solidFill>
          <a:ln w="6350">
            <a:solidFill>
              <a:srgbClr val="47556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28750" y="8858250"/>
            <a:ext cx="8572500" cy="2095500"/>
          </a:xfrm>
          <a:prstGeom prst="roundRect">
            <a:avLst>
              <a:gd name="adj" fmla="val 5236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81150" y="8858250"/>
            <a:ext cx="8267700" cy="20955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did, in a few words. Add a sketch or icon here.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Press square graphical abstract template</dc:title>
  <dc:subject>PptxGenJS Presentation</dc:subject>
  <dc:creator>ConceptViz</dc:creator>
  <cp:lastModifiedBy>ConceptViz</cp:lastModifiedBy>
  <cp:revision>1</cp:revision>
  <dcterms:created xsi:type="dcterms:W3CDTF">2026-10-29T01:24:01Z</dcterms:created>
  <dcterms:modified xsi:type="dcterms:W3CDTF">2026-10-29T01:24:01Z</dcterms:modified>
</cp:coreProperties>
</file>